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0"/>
  </p:notesMasterIdLst>
  <p:sldIdLst>
    <p:sldId id="259" r:id="rId6"/>
    <p:sldId id="257" r:id="rId7"/>
    <p:sldId id="256" r:id="rId8"/>
    <p:sldId id="974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623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00.70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1144 755,'-1'-1,"1"0,0 0,-1-1,0 1,1 0,-1 0,1 0,-1 0,0 0,0 0,0 0,0 1,1-1,-1 0,0 0,0 1,0-1,-1 0,1 1,0-1,0 1,0 0,0-1,-1 1,1 0,0-1,-2 1,-40-5,38 5,-155 0,-20-1,140-7,34 6,0 0,0 0,0 1,0 0,0 1,0-1,-8 2,12-1,0 1,0-1,1 1,-1 0,0-1,1 1,-1 0,0 0,1 0,0 0,-1 1,1-1,-1 0,1 1,0-1,0 1,0-1,0 1,0-1,0 1,0 0,1 0,-1-1,1 1,-1 0,1 0,0 0,-1-1,1 3,0 1,-1 0,0-1,0 1,0-1,-1 1,0-1,0 0,0 1,0-1,0 0,-1 0,0 0,-4 4,4-5,-1-1,1 0,-1 0,1 0,-1-1,0 1,0-1,1 0,-1 0,0 0,0-1,0 1,0-1,0 0,0 0,-7-1,-1 0,1-1,-1 0,0 0,1-1,0-1,0 0,0 0,0-1,1 0,-1-1,1-1,-11-8,21 15,-1 0,1-1,0 1,-1 0,1 0,-1 0,1-1,0 1,-1 0,1 0,0-1,-1 1,1 0,0-1,-1 1,1 0,0-1,0 1,0 0,-1-1,1 1,0-1,0 1,0 0,0-1,0 1,-1-1,1 1,0-1,0 1,0 0,0-1,1 1,-1-1,0 1,0-1,0 1,0 0,0-1,0 1,1-1,-1 1,22-4,29 10,49 17,-26-4,98 11,-90-19,-39-5,64 2,-90-8,0 0,0-1,28-6,-38 5,0-1,-1 1,1-1,0 0,-1-1,0 1,0-1,0-1,-1 1,1-1,6-7,-2 3,1 0,1 0,0 2,0-1,0 1,1 1,0 1,0-1,0 2,18-4,-10 2,0-1,0-1,23-13,-37 17,1 0,0-1,0 0,-1 0,1 0,8-10,-13 12,-1-1,0 0,1 1,-1-1,0 0,-1 0,1 0,-1 0,0-1,0 1,0 0,0-1,-1 1,0-5,1-23,-1-1,-2 1,-2 0,0 0,-3 1,0-1,-17-41,19 62,0 1,-1-1,-1 1,0 1,0-1,-1 1,0 1,-17-15,-7-2,-42-26,58 43,-1 0,-1 0,1 2,-1 0,0 1,0 1,-26-3,-14-3,34 4,-19-4,1 2,-1 2,-53-1,44 8,-5-2,-1 3,-87 14,109-11,0-2,-1-1,-37-3,-54 3,120-1,0 0,0 1,1 0,-1 0,0 1,1 0,-1 0,1 1,0 0,0 0,1 1,-1 0,1 0,0 0,0 1,1 0,0 0,-5 7,3-3,1 0,0 0,1 1,1-1,-1 1,2 0,-1 0,1 1,1-1,0 1,0 21,2-17,1-1,0 1,1 0,1-1,1 1,0-1,7 17,-7-23,0 0,1 0,0 0,1 0,0-1,0 0,1 0,0-1,0 1,1-2,0 1,10 6,-3-2,1 1,24 26,3 3,-30-31,-5-1,1-2,0 1,1-1,-1 0,2-1,-1 0,1 0,-1-1,1-1,1 0,-1-1,15 3,-4-4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01.2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1692 278,'-702'0,"688"2,1 1,-1 1,1 1,0 2,0 0,0 2,0 0,1 2,0-1,-12 17,11-13,-1-2,1 1,-1-3,0 1,-1-2,0-2,-21 7,-1-7,0 3,1 4,-1 2,2 2,-1 5,1 0,-46 47,-69 81,128-132,11-10,1 0,0 1,0 1,-11 15,20-24,0 0,0 0,0-1,-1 1,1 0,0 0,1-1,-1 1,0 0,0 1,0-1,1 0,-1 1,1-1,-1 0,1 2,-1-3,1 3,0-2,0 1,0-1,-1 1,2-1,-1 2,0-2,0 1,0-1,1 1,-1-1,1 0,-1 1,1-1,-1 0,1 1,0-1,0 0,-1 0,3 5,3 0,0-2,0 2,0-1,0-1,1 0,-1-1,1-1,0 1,0-3,0 1,0 0,-1 0,10-2,19 9,36 6,1-4,0-4,77-14,-16 4,333 3,-447-2,0-2,36-15,-34 12,-1 0,27-2,171 12,83-6,-214-18,-55 10,56-3,-25 16,-44 1,1-1,-1-2,1-2,-1 1,1-5,-1 1,25-14,-41 17,-1 0,1-2,-1 3,1-1,-1-2,0 1,1-1,-1 3,0-3,0 0,0-1,0 2,-1-1,1 1,-1-3,1 3,-1-3,2-8,-2 6,1-1,-2 0,1 0,0 0,-1 0,0 1,0-3,-1 2,1 0,-2-8,0 3,0-1,-1 1,1 2,-1-2,-1 2,1-1,-1 1,-1-1,1 3,-1-3,0 3,0-1,-10-13,-9-3,-41-31,-9-11,55 51,-2 2,1 4,-1 0,0-1,-1 5,-34-8,-17-9,31 14,-1 3,0 2,0 5,-42 6,-13 0,68-7,-57-19,57 11,-55-5,64 14,0-3,-30-12,29 7,0 2,-23 0,-95-23,73 13,4-5,42 15,1 0,-32-3,-29-11,6-1,-10-1,62 15,1 1,-29-2,27 7,1 2,-1 4,0-1,0 4,1 2,0 0,-36 24,35-17,14-11,0 3,-1-1,2 1,-1 1,0 0,1 2,0-1,-9 15,-28 39,41-61,0 4,0-2,0 1,0 1,0 0,1 0,-1 0,1 2,0-2,1 2,-1-1,1 1,0 0,0 2,0-2,1 1,0 1,0-2,-2 21,2 7,0 0,1 0,1 0,1 0,1 0,1 0,0 0,10 50,-8-72,1 1,0-2,1 1,-1-1,1 0,1-2,13 18,1 6,-15-26,1 1,0-2,0-1,0 1,1-2,-1 0,1 0,0-1,0-1,0-2,0 1,17 1,12 1,72-10,-48 1,-40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1432,'-19'3,"0"-1,1 2,0 1,0 0,-31 14,-1-1,-176 47,13 6,183-64,-1-1,0-1,-1-2,1-1,0-2,-1-1,-31-5,28 0,2-1,-1-2,1-2,0-1,1-1,-45-26,-12-4,71 35,0-2,0 0,1 0,0-2,1 0,0-1,-25-27,38 35,0-1,0 0,0 0,1 0,0 0,0 0,0 0,1-1,0 1,0-12,3-72,0 45,-3-62,4-72,-3 174,1-1,1 0,-1 0,1 1,0-1,0 1,0 0,1-1,0 1,0 0,0 1,1-1,-1 1,1-1,0 1,1 0,-1 0,1 1,-1-1,1 1,0 0,0 0,1 1,-1 0,0 0,1 0,-1 0,10-1,15-2,0 1,1 1,0 2,36 2,-32 0,6-2,39 0,-75 2,0-1,0 1,0 0,0 0,-1 0,1 0,0 1,-1 0,1 0,-1 0,0 1,7 4,-8-3,0-1,-1 1,1 0,-1 0,0 0,0 1,0-1,0 0,-1 1,0-1,0 1,0-1,0 1,-1 0,0-1,0 10,0-10,0 0,-1-1,1 1,-1 0,0 0,0 0,0 0,0-1,-1 1,1 0,-1-1,0 1,0-1,0 0,-1 0,1 0,-1 0,0 0,-6 5,-2-2,-1-1,-1 0,1-1,-1 0,0-1,1 0,-1-1,-16 0,-112-3,64-2,-27 3,-147-3,195-1,0-3,-80-19,108 19,-113-35,126 37,1-2,-1 0,1 0,1-1,-1-1,1 0,-13-13,23 17,-1 0,0 0,1 0,0-1,0 1,1-1,0 0,0 0,0 0,0 0,1 0,0 0,0 0,1-10,-1-11,7-51,-5 71,0 0,0 0,1 1,0-1,0 1,0-1,1 1,0-1,0 1,0 0,1 1,0-1,1 1,-1-1,1 1,0 1,0-1,0 1,1-1,10-5,-4 4,1 1,-1 1,1-1,0 2,0 0,0 1,1 0,-1 1,23 0,-8 1,116 7,-128-4,1-1,-1 2,1 1,-1 0,0 0,23 13,-34-15,36 15,-40-18,-1 0,1 0,0 1,0-1,-1 0,1 0,0 0,0 0,-1 0,1 0,0-1,0 1,-1 0,1 0,0 0,-1-1,1 1,0 0,-1-1,1 1,0-1,-1 1,1-1,-1 1,1-1,-1 1,1-1,-1 1,1-1,-1 0,1 1,-1-1,0 0,0 1,1-1,-1 0,0 1,0-1,0 0,1 0,-1 1,0-1,0 0,0 0,0 1,-1-1,1 0,0 0,0 1,0-1,-1-1,-11-198,11 194,-1-1,1 0,-1 1,-1-1,1 1,-1-1,0 1,0 0,-1 0,1 1,-1-1,-1 1,1 0,-1 0,0 0,-7-5,-11-7,0 1,-45-23,-10-7,66 37,-1 1,1 0,-1 1,-1 1,1 0,-1 1,0 0,-29-4,38 8,-1 0,0 0,1 1,-1 0,0 0,1 1,-1 0,1 0,-1 0,1 0,0 1,-1 0,1 0,0 1,0-1,0 1,0 0,1 0,-1 1,1 0,0-1,0 1,0 0,1 1,-1-1,-3 7,-4 12,0 1,2 0,1 1,1 0,1 0,1 1,-3 34,-3 12,6-33,1 1,1 0,6 76,-1-108,-1-1,1 1,0 0,1-1,0 0,0 1,0-1,1 0,0-1,1 1,-1-1,10 10,7 6,48 37,-32-29,238 170,-206-152,65 57,-110-87,1 0,1-1,0-2,1-1,1-1,34 12,-31-16,-1-1,1-1,1-1,33 1,127-4,-119-4,-51-1,1-1,-1-1,0-1,0-1,-1-1,0-1,40-21,-32 15,1 1,60-17,173-39,-221 56,-25 8,0 0,-1-1,22-12,-32 14,0 0,0 0,0 0,-1-1,0 0,0 0,0-1,-1 0,0 1,0-1,6-12,-3 2,-1 1,0-2,-1 1,-1-1,0 1,-2-1,0 0,0-1,-2 1,0 0,-1 0,-1 0,0 0,-2 0,0 1,0-1,-2 1,0 0,-1 0,0 1,-15-24,-1 4,13 16,-1 2,0-1,-2 2,0-1,-1 2,0 0,-21-16,-151-93,159 109,-2 1,0 1,0 2,-1 1,-33-7,47 14,-31-8,0 3,-1 1,-55 0,15 7,-84 2,146 2,0 2,-47 15,18-4,38-12,1 1,0 1,-19 11,20-9,-1-1,0-1,-20 6,19-8,-6 2,0 0,0-2,0-1,-1-1,1 0,-44-3,64 0,0-1,1 1,-1-1,0 0,0 0,1-1,-1 1,1 0,-1-1,1 1,0-1,-1 0,1 0,0 0,0 0,0 0,1 0,-1-1,0 1,1-1,0 1,-1-1,1 1,0-1,0 0,1 0,-1 1,0-1,1 0,0 0,0 0,0 0,0 0,0 1,0-1,1 0,-1 0,1 0,0 1,0-1,0 0,0 1,0-1,1 0,-1 1,1 0,0-1,0 1,-1 0,1 0,1 0,-1 0,0 0,0 1,1-1,-1 1,1-1,-1 1,1 0,0 0,-1 0,5 0,23-4,1 2,0 2,1 1,36 4,20 0,1507-4,-1589 1,0-1,0 1,1 0,-1 1,0 0,-1 0,1 0,0 0,0 1,-1 0,0 0,6 5,58 54,-59-53,-5-4,-1 0,0 0,0 0,0 1,0-1,-1 1,0 0,0 0,-1 0,0 1,0-1,0 0,-1 1,2 11,-3-14,0 0,0 0,-1 0,1 0,-1 0,0 0,0 0,0-1,0 1,-1 0,1-1,-1 1,0-1,0 1,-1-1,1 0,-1 0,1 0,-1 0,0 0,0-1,0 1,0-1,-1 0,-5 3,-135 51,57-24,69-27,0 1,1 0,0 1,1 1,-1 1,2 0,-1 1,-17 15,15-11,-2 0,1-1,-2-1,1-1,-29 11,-7 4,30-13,-1-1,0-1,-1-1,0-2,0-1,-1-1,0-1,0-2,-54 0,57-4,1-1,0 0,-40-11,4-2,-74-7,66 9,56 9,0 0,1 2,-1 0,0 0,0 1,0 1,0 0,0 0,0 2,-20 3,30-3,-1-1,1 1,0 0,0 0,0 0,0 1,0-1,0 1,0-1,1 1,-1 0,1 0,0 0,0 0,0 1,0-1,1 0,-1 1,1-1,0 1,-1 4,-1 11,0-1,1 1,1 24,-3 24,-4-23,3 0,1 1,3 0,5 63,-4-105,1 0,0 0,0 0,0 1,0-1,1 0,-1 0,1 0,0-1,0 1,0 0,0-1,0 1,0-1,1 0,-1 1,1-1,0 0,0-1,-1 1,5 1,9 4,0 0,0-1,18 4,15 5,-19-3,1-2,0-1,1-2,0 0,53 2,168-9,-117-3,20 4,-134-1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2024 1370,'-67'0,"-4"-2,1 4,-88 13,85-6,-1-4,-117-6,63-2,101 2,-1-1,1-2,0-1,-40-12,-142-58,129 49,-151-55,219 77,1-1,1 0,-1-1,1 0,0-1,0 0,-9-8,15 10,0 1,0-1,1 0,-1 1,1-2,0 1,0 0,1 0,0-1,0 0,0 1,0-1,1 0,0 0,0-10,0-333,4 151,-3 194,0 0,0 0,0 0,1-1,0 1,-1 0,1 0,1 0,-1 1,1-1,-1 0,1 0,0 1,0-1,1 1,-1-1,6-5,-3 6,0-1,1 1,-1 0,1 0,0 0,-1 1,1 0,0 0,1 0,-1 1,7-1,91-20,-72 13,0 2,1 2,53-3,-46 11,0 3,0 1,-1 1,0 3,48 19,-40-15,-22-7,-10-4,0 0,0 1,0 1,-1 1,0-1,0 2,24 18,-35-23,0 0,-1 0,1 1,-1-1,0 0,0 1,0 0,-1-1,1 1,-1 0,0 0,0 0,0 0,-1 0,1 0,-1 0,0 0,0 0,-1 0,1 0,-1 0,0 0,0 0,0 0,0 0,-1 0,-3 6,1-3,0 1,-1-1,1 0,-2-1,1 1,-1-1,0 0,0-1,-1 1,0-1,0 0,-10 5,-5-1,-1-1,0-1,-1-1,1-1,-1-1,-25 1,-42 8,16 0,-1-2,-132 0,182-11,1-2,0-1,-26-6,42 7,0 0,0-1,1 0,-1 0,1-1,-1 0,1-1,0 1,1-2,-1 1,-10-12,14 13,1-1,0 0,1 0,-1 0,1 0,0 0,0 0,0-1,1 1,0-1,0 1,0-11,4-77,0 49,-3 22,1-11,0 1,2-1,9-40,-6 40,-2-1,0 0,-3 0,-1-1,-5-43,5 76,0 0,0 0,0 0,0 0,-1 0,1 0,-1 0,1 0,-1 0,0 1,1-1,-1 0,0 0,0 0,-1 1,1-1,0 1,0-1,-1 1,1-1,-1 1,1 0,-1-1,0 1,1 0,-3-1,1 2,0 0,0-1,-1 1,1 0,0 1,0-1,0 1,0-1,0 1,0 0,0 0,0 0,0 0,1 1,-4 1,-7 5,0 0,1 1,0 0,0 1,-18 21,6 3,-37 65,35-53,21-37,0 0,1 0,1 0,-1 1,1 0,1 0,0-1,0 1,1 1,0-1,1 15,0-21,1 0,-1 0,1 0,0 0,0 0,0 0,0 0,1-1,-1 1,1 0,0-1,0 1,1-1,-1 0,1 0,-1 0,1 0,0 0,0 0,0-1,1 0,-1 1,1-1,-1 0,1-1,0 1,-1-1,1 1,0-1,8 1,36 8,-1 3,53 20,39 12,35 14,-63-19,62 31,-14-6,54 18,-174-71,0-1,1-3,0 0,1-3,47 0,-61-5,-1-1,1-1,29-7,-46 7,0-1,0-1,-1 0,1 0,-1 0,0-1,0-1,-1 0,1 0,-1 0,9-10,16-21,52-74,-78 104,-1-1,2 1,-1 1,1-1,16-9,15-14,-14 10,1 1,47-26,-44 28,-1 0,38-33,-63 48,-1 0,1 0,-1 0,0-1,0 1,0-1,0 1,0-1,-1 0,1 0,-1 0,0 0,0 0,0 0,1-5,-2 6,0-1,0 1,0 0,-1 0,1-1,-1 1,1 0,-1 0,0 0,0 0,0 0,0 0,-1 0,1 0,0 0,-1 0,-1-1,-8-6,0 0,0 1,-1 0,0 1,-24-10,5 2,2 0,-1 2,0 1,-44-12,47 16,-15-1,1 2,-1 1,0 3,0 1,-65 6,3-1,-1037-3,1137 0,-1 0,1-1,0 1,0-1,0 0,-1 0,1 0,0-1,0 1,0-1,-7-5,11 7,-1 0,1-1,-1 1,0-1,1 0,-1 1,1-1,0 1,-1-1,1 0,-1 1,1-1,0 0,0 0,-1 1,1-1,0 0,0 0,0 1,0-1,0 0,0 0,0 1,0-1,0-1,1 0,0 0,0 0,0 0,1 1,-1-1,0 0,1 1,-1-1,1 1,-1-1,1 1,0 0,0 0,2-2,4-1,0 1,0-1,0 2,1-1,-1 1,1 0,-1 0,18 0,78 4,-50 1,854-3,-877-1,55-11,-55 7,54-3,563 9,-631-1,0 2,0 0,0 0,0 2,0 0,31 12,-46-15,0 0,-1-1,1 1,-1 0,1 0,-1 0,0 0,1 0,-1 1,0-1,0 0,0 1,0-1,0 0,0 1,0-1,0 1,0 0,-1-1,1 1,-1 0,1-1,-1 1,0 0,1-1,-1 1,0 0,0 0,0-1,-1 1,1 0,0 0,-1-1,1 1,-1 0,0 1,-3 6,-1 0,0-1,-1 0,0 0,-9 10,-2 4,10-14,0 0,-1 0,1-1,-17 12,16-13,0 0,0 1,1 0,0 1,-9 11,8-10,1 0,-2-1,1 0,-1 0,0-1,-1 0,1-1,-1 0,-21 9,18-9,1 0,0 1,0 0,1 1,0 1,1-1,-12 13,-21 34,30-37,1-1,-2-1,0 0,-1 0,-1-2,0 0,-1 0,-33 19,-27 1,-46 25,111-53,1 1,-1 0,1 1,0 0,-13 14,20-18,0 1,1 0,0 0,0 0,0 0,0 1,1-1,0 1,0 0,1-1,-1 1,1 0,1 0,-1 10,3 27,1-49,0 0,1 0,0 1,0-1,1 1,-1 0,1 1,0-1,0 1,9-6,58-34,-60 38,-1-1,0 0,-1-1,0 0,0-1,-1 0,0-1,0 1,-1-2,7-11,-12 17,0 0,0 0,-1 0,0 0,0-1,0 1,-1-1,0 0,0 0,0 1,-1-1,1 0,-1 0,-1 1,1-1,-1 0,0 0,-1 1,1-1,-1 1,0-1,0 1,-1 0,-5-10,2 6,0 0,0 1,-1 0,0 0,0 0,-1 1,0 0,0 0,-1 1,0 0,0 0,0 1,-1 1,0 0,0 0,0 0,-13-2,-19 0,-1 1,1 2,-1 2,-48 5,-13-1,82-3,0 0,0 2,1 1,-1 0,1 2,-1 0,1 2,1 0,0 1,0 1,0 1,1 1,1 1,-22 17,30-19,1 1,1 0,0 0,1 1,0 0,-10 25,-20 31,21-40,1 0,-22 57,12-23,22-56,0 0,1 0,0 0,0 0,1 0,0 0,0 1,0-1,1 1,0-1,0 0,2 9,-1-11,0 0,1 0,-1 0,1 0,0 0,0 0,0-1,0 1,1-1,0 1,-1-1,1 0,0 0,1-1,-1 1,0 0,1-1,0 0,4 2,27 13,0-2,1-2,0-1,55 10,-53-17,-1-2,39-2,-52-3,0 2,1 1,-1 1,0 1,0 1,0 2,31 10,-34-7,3 2,0-1,1-1,0-1,0-1,1-1,0-2,46 3,-49-7,1-1,28-5,-44 5,0-1,1-1,-1 1,0-1,-1-1,1 0,0 0,-1 0,11-9,-2 1,1 2,-1 0,2 0,34-12,19-10,-69 30,1 1,-1-1,1 0,-1 0,1 0,-1 0,0 0,0-1,3-4,3-7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6T16:43:35.22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2177 662,'-136'3,"-148"-7,268 3,0-1,0 0,0-2,1 0,-1-1,-22-10,30 12,1-2,0 1,0-1,0 0,1 0,-1-1,1 0,1 0,-1 0,1-1,0 0,0 0,1 0,-4-9,0-4,0 0,-11-42,17 55,1-1,0 0,0 1,0-1,1 0,1 0,-1 0,1 0,0 1,1-1,4-12,-5 18,1-1,0 0,0 1,0 0,0-1,0 1,0 0,1 0,-1 0,1 0,-1 1,1-1,0 1,0-1,0 1,0 0,0 0,0 0,0 1,0-1,0 1,5-1,11 0,0 1,31 3,-22-1,-4 1,0 2,0 1,0 1,-1 0,0 2,0 1,21 13,-23-13,0 0,-1 2,0 0,-1 1,0 0,-1 2,-1 0,22 25,-34-34,0 1,-1-1,1 1,-1 0,-1 0,0 0,0 0,0 0,0 1,-1 0,1 8,-3-11,0 1,0-1,0 0,-1 1,0-1,0 1,0-1,-1 0,1 1,-1-1,-1 0,1 0,-1-1,0 1,0 0,0-1,-6 7,-10 9,0-1,-2-1,0-1,-1-1,-1 0,0-2,-1-1,-34 14,28-17,0-1,0-1,-1-2,-55 4,-127-8,110-3,82-1,0 0,-42-10,11 1,27 5,0-1,0-1,1-1,0-1,-24-14,47 24,-1-1,1 1,0-1,0 1,0-1,0 1,0-1,0 0,0 1,0-1,0 0,0 0,1 0,-1 0,0 0,0 0,1 0,-1 0,1 0,-1 0,1 0,-1 0,0-2,2 2,-1 0,1 0,0 0,-1 1,1-1,0 0,-1 0,1 1,0-1,0 0,0 1,0-1,-1 1,1-1,0 1,0 0,0-1,0 1,0 0,2-1,60-7,-59 8,21 0,0 0,28 5,-46-4,-1 0,0 0,1 1,-1 0,0 0,0 0,0 1,0 0,-1 0,1 1,-1-1,0 1,9 8,-13-11,0 0,0 1,0-1,1 0,-1 0,0 0,0 1,-1-1,1 0,0 1,0-1,-1 1,1-1,-1 1,1-1,-1 1,0 0,1-1,-1 1,0-1,0 1,0 0,0-1,-1 1,1-1,0 1,-1 0,1-1,-1 1,1-1,-1 1,0-1,1 0,-1 1,0-1,0 0,0 1,0-1,0 0,-1 0,1 0,0 0,0 0,-1 0,1 0,-1-1,1 1,-3 1,-9 3,0 0,-1-1,1 0,-21 3,24-5,-4 1,-52 11,0-3,-135 6,174-17,-8 0,0-1,0-2,-52-10,-217-51,302 64,0 0,0-1,0 1,0-1,0 0,0 1,0-1,1 0,-1 0,0-1,0 1,1 0,-1 0,1-1,-1 1,1-1,-1 0,1 1,0-1,0 0,0 0,0 1,0-1,0 0,0 0,1 0,-1 0,1 0,-1 0,1 0,0-1,0 1,0 0,0-2,1-10,1 1,0-1,0 1,7-17,-5 13,9-51,-11 50,1 0,1 1,10-30,-12 41,1 1,-1 0,1 0,0 0,1 1,-1-1,1 1,0-1,0 1,0 1,0-1,1 1,0-1,0 1,10-5,5 1,0 1,0 1,1 1,0 0,31 0,27-5,-67 7,42-6,-52 8,1-1,-1 1,1 0,0 0,-1 0,1 1,0-1,-1 1,1-1,-1 1,1 0,-1 0,1 0,-1 0,4 3,-6-4,0 1,0-1,0 1,0-1,0 1,0-1,0 1,0-1,0 1,0-1,0 1,0-1,0 1,0-1,-1 1,1-1,0 0,0 1,-1-1,1 1,0-1,-1 0,1 1,0-1,-1 0,1 1,0-1,-1 0,1 0,-1 1,1-1,-1 0,1 0,-1 0,1 1,-1-1,-18 9,-4-2,-1-1,-1-2,1 0,0-2,-1 0,0-2,-35-4,-5 2,55 2,1 0,-1-1,0 0,1-1,-1 0,1 0,-1-1,-15-8,21 9,0 0,0 0,1-1,-1 0,1 0,0 0,0 0,0 0,0 0,0-1,1 0,-1 1,1-1,0 0,0 0,1 0,-1 0,1 0,0-1,0 1,-1-7,0-29,1 0,7-64,-5 100,-1 1,1-1,0 0,0 1,0-1,1 1,-1-1,1 1,0 0,0-1,0 1,0 0,1 0,-1 1,1-1,0 0,0 1,0 0,0 0,0-1,0 2,1-1,-1 0,0 1,1-1,0 1,-1 0,8-1,9-1,0 1,1 1,-1 1,25 2,-11 0,-20-2,1 1,-1 0,0 1,16 5,-27-7,-1 0,0 1,0-1,0 1,0-1,0 1,-1 0,1 0,0 0,0 0,0 0,-1 1,1-1,-1 0,1 1,-1-1,1 1,-1 0,0-1,0 1,0 0,0 0,0 0,0 0,0 0,-1 0,1 0,-1 0,1 0,-1 0,0 0,0 0,0 0,0 0,0 0,0 0,-1 0,1 0,-1 2,0-1,-1-1,1 0,-1 1,1-1,-1 0,0 0,0 0,0 0,0-1,0 1,0 0,0-1,-1 0,1 1,0-1,-1 0,1 0,-1 0,0-1,1 1,-1-1,0 1,-4-1,-73 2,64-3,-5 1,1 0,-1-1,1-2,0 0,0-1,0-1,0 0,-24-12,-8 2,46 14,1 0,-1 0,0 0,0-1,1 0,-1 0,1 0,0-1,-1 0,1 0,1 0,-1-1,0 1,1-1,-1 0,-3-6,7 9,1 0,-1 0,0 0,1 0,-1-1,1 1,-1 0,1-1,0 1,-1 0,1-1,0 1,0 0,0-1,0 1,0 0,1-1,-1 1,0 0,0-1,1 1,-1 0,1 0,0-1,0 0,1-1,0 0,1 0,-1 1,1-1,0 1,-1 0,1 0,0 0,6-3,1 1,0-1,0 2,1-1,-1 2,19-4,70-4,123-7,220 18,-428-1,0 1,0 0,0 1,0 0,0 1,-1 1,1 0,-1 1,16 8,-24-10,1 0,-1 1,1 0,-1 0,0 0,-1 0,1 1,-1 0,1 0,-2 0,1 0,0 0,-1 1,0 0,-1 0,1 0,-1 0,0 0,0 0,-1 1,2 12,-2-10,-1 1,1-1,-1 1,-1-1,0 1,0-1,-1 0,0 1,-1-1,0 0,0 0,-1-1,0 1,-1-1,1 1,-2-1,1-1,-1 1,0-1,-1 0,0 0,-9 7,-16 11,-1-1,-54 29,35-22,46-28,-1 1,1-1,-1 0,0-1,0 0,0 0,-8 1,14-3,-1 0,1 0,0 0,0 0,-1 0,1 0,0 0,0 0,0-1,-1 1,1 0,0-1,0 1,0-1,-1 1,1-1,0 0,0 1,-1-2,1 1,1-1,-1 1,1 0,-1-1,1 1,-1 0,1-1,0 1,0 0,0-1,0 1,0-1,0 1,0-1,0 1,1 0,-1-1,0 1,1 0,-1-1,2-1,7-16,1 1,0 0,1 0,1 2,1-1,0 1,1 1,1 1,30-24,-27 27,1 0,0 1,0 1,1 1,1 1,-1 0,36-5,0-2,-15 5,0 3,1 2,0 1,77 5,-36 0,-63-1,0 0,-1 2,1 0,-1 1,0 1,0 1,23 11,-28-12,-1 2,-1 0,1 1,-1 0,0 0,-1 2,0-1,0 1,-1 1,13 18,-10-6,-1 1,-2 0,0 1,6 27,-14-45,0 0,0 1,-1-1,0 1,0-1,-1 1,0-1,0 1,-1 0,0-1,0 1,-1-1,0 1,0-1,-6 14,5-16,-1-1,1 1,-1 0,1-1,-1 0,-1 1,1-2,0 1,-1 0,0-1,0 0,0 0,0-1,0 1,-1-1,1 0,-1 0,0-1,1 0,-1 0,-7 0,-3 1,0 0,0-2,0 0,-1-1,-20-4,34 5,-1-1,1 0,-1 0,1-1,-1 1,1-1,0 1,0-1,0 0,0 0,0 0,0-1,0 1,1-1,-1 0,1 1,0-1,0 0,0 0,0-1,0 1,1 0,-1 0,1-1,0 1,0-1,0 0,1 1,-1-5,-2-50,2-1,9-62,-7 109,1-1,1 0,0 1,1 0,1-1,0 2,0-1,11-16,6-6,36-41,-46 60,-6 9,-1 1,1 0,1 0,-1 0,0 1,1 0,0 0,0 0,1 1,-1 0,0 1,1 0,0 0,11-1,13-1,0 2,37 1,-61 1,4 1,-1 1,0 0,1 0,-1 1,0 1,0 0,-1 0,1 1,-1 0,0 1,0 0,-1 1,18 15,-1 3,0 1,-2 1,23 34,-22-35,-22-24,0 1,1 0,-1 1,-1-1,1 0,0 1,-1-1,4 7,-6-9,0 1,0-1,0 0,0 1,0-1,-1 0,1 1,0-1,0 0,-1 1,1-1,-1 0,1 0,-1 1,0-1,1 0,-1 0,0 0,0 0,0 0,0 0,0 0,0 0,0 0,0-1,0 1,0 0,-1-1,1 1,0-1,0 1,-3 0,-11 6,0 0,-1-2,0 1,1-2,-18 3,27-6,1 0,-1 0,0 0,1-1,-1 0,1 0,-1-1,0 0,1 0,-1 0,1 0,-1-1,1 0,0 0,0 0,-1-1,2 0,-6-3,9 6,1-1,-1 1,1 0,0 0,-1 0,1-1,0 1,-1 0,1 0,0-1,-1 1,1 0,0-1,-1 1,1 0,0-1,0 1,-1-1,1 1,0 0,0-1,0 1,0-1,0 1,0-1,0 1,0 0,-1-1,1 1,1-1,-1 1,0-1,0 1,0 0,0-1,0 1,0-1,0 1,1 0,-1-1,0 1,0-1,0 1,1 0,-1-1,0 1,1 0,-1-1,0 1,1-1,0 1,0 0,1-1,-1 1,0 0,0 0,0 0,0 0,0 0,0 0,0 0,1 0,-1 0,0 1,0-1,0 0,0 1,0-1,0 1,0-1,1 1,4 4,-1 0,1 0,-1 1,0-1,0 1,-1 0,0 0,0 1,-1-1,1 1,-1 0,-1 0,1 0,-1 0,0 0,-1 1,1 9,1 17,-2 0,-5 55,1-19,3-66,0 0,0 0,-1 1,1-1,-1 0,0 0,0 0,0 0,-1 0,1 0,-1-1,0 1,0 0,0-1,0 1,-1-1,0 0,-3 4,-3-1,1 0,-2 0,1-1,-1 0,-19 7,-18 5,22-8,1 0,-1 2,-31 19,55-30,0 1,0-1,0 1,0 0,0-1,0 1,0 0,0 0,0-1,0 1,1 0,-1 0,0 0,0 0,1 0,-1 0,1 0,-1 0,1 0,-1 1,1-1,0 0,-1 2,2-2,-1 0,1 0,0 0,-1 0,1 0,0 0,0-1,-1 1,1 0,0-1,0 1,0 0,0-1,0 1,0-1,0 0,0 1,0-1,0 0,1 1,62 6,-45-7,0-1,0 0,0-2,0 0,0-2,34-12,-43 13,1-1,-1 0,1 0,-2-1,1-1,-1 0,0 0,0-1,-1 0,0 0,0-1,10-15,89-125,-103 142,0-1,-1 0,1 0,-1 0,-1-1,0 1,0 0,0-1,0-16,-5-86,0 49,5 11,-1 36,0 1,0 0,-2-1,1 1,-2-1,-6-26,4 34,0-1,0 1,-1 0,0 0,0 1,-1 0,0-1,0 2,-9-8,-66-43,74 52,-11-5,-1 1,0 1,0 0,0 2,0 0,-35-3,-23 1,48 5,-53-10,36 5,1 2,-1 2,0 1,-48 6,-12-1,-758-3,849 1,0 0,0 2,1-1,-1 2,1 0,0 1,0 0,0 1,0 0,1 1,-13 10,-18 14,-67 63,108-91,-22 19,2 0,0 2,1 1,2 1,1 1,-23 41,37-61,1 0,-1 0,-1 0,1-1,-1 0,-10 9,-23 26,1 5,28-35,1 0,0 1,0 0,1 0,-9 19,15-26,1-1,-1 1,1-1,0 1,1-1,-1 1,1 0,0-1,0 1,0-1,1 1,0 0,-1-1,2 1,-1-1,0 0,1 1,0-1,0 0,0 0,6 7,20 36,-22-36,0 1,1-1,1 0,-1 0,2-1,0 0,0-1,14 12,12 5,-25-18,0 0,1-1,0 0,18 8,-8-7,1-1,0-1,0-1,1-1,34 2,118-7,-71-1,1257 2,-1341-2,0 0,0-1,21-6,16-2,98-16,-149 27,0-1,-1 0,1-1,-1 0,1 0,-1 0,0 0,10-7,-3-1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836 224,'-91'-1,"-99"4,178 1,0 0,0 1,1 2,0 1,-1-1,1 2,1 0,-1 2,1 0,0 2,-9 12,-16 30,-47 95,43-75,35-68,1 2,-1-2,1 2,0-1,1 1,-1 0,1 0,0 0,0 0,0 0,1 2,0-1,0 0,0 0,1-1,0 16,1 15,1 1,10 74,1 21,-10-101,0 0,2-2,0-1,1 1,1 0,0-2,2 0,0 0,15 38,-20-59,0-3,0 2,1-2,-1 1,1-1,0 0,0-1,1-1,-1 1,0-1,1 1,0-3,0 1,0 0,0-3,0 3,8-2,15 3,-1-1,45-8,-32 1,44 5,63-6,-146 4,1-2,-1 2,0-2,1 0,-1 2,0-1,0-1,0-2,0 2,0 0,0 1,0-3,0 2,0-2,-1 1,1 1,0-2,1-5,0 0,0-2,0 2,0-2,0 0,-1 0,3-20,-2 2,-1 0,0 0,-1-1,-1-52,-2 71,0-1,0 1,0 0,0 0,-1 0,0 2,0-2,-1 2,-7-19,3 10,-1 0,1 1,-2 1,-10-15,10 18,-1 4,1-2,-1 4,0-2,0 1,0 3,-1-1,1 1,-24-2,-10 3,-59 8,30 1,38-5,0 4,-59 18,75-15,0 4,0 0,1 2,0 1,0 3,-19 23,29-29,1 0,0 1,1 1,0 0,0 2,0-1,1 1,0 1,1-1,0 1,-7 32,-3 19,-15 121,27-168,2-13,0-1,0 1,1 1,0-1,-1 0,1-1,0 1,1 0,-1 0,1 1,0-3,0 3,0-1,0-2,0 3,1-3,0 2,2 6,0-4,1 2,-1-2,1-1,0 1,0-2,1 2,-1-3,1 1,9 8,10 3,-1 0,1-3,1-3,29 9,-21-7,43 30,-38-20,-4-6,1-4,-1-3,59 6,-75-19,0-2,0 1,0-5,-1 1,1-2,-1-2,0-2,23-20,-11 8,52-24,-74 45,0 0,1-1,-1-1,0 1,0-1,-1-1,1-2,-1 2,0-2,0-1,11-21,-13 22,-1-2,0 0,0-1,-1 1,0 0,0-2,0 0,-1 0,0 1,0-1,-1 0,0 0,0 1,-1-23,1 8,-2-3,0 1,0 2,-2-2,0 1,0 1,-2-2,0 3,0-1,-2 1,-13-45,14 49,2 0,-1 0,1-1,1 1,0-2,-1-40,-1 2,2 31,0 0,-1 2,-1-2,-1 2,0-1,-1 1,-1 2,-9-28,-12-51,27 92,-1-1,0 2,-1 1,0-3,0 2,-1 2,1-2,-1 2,-1-1,1 1,-13-17,3 8,-1 0,-1 2,0 2,0 1,-1 2,1 0,-2 2,1 2,-1 0,0 4,0-1,0 3,-27 1,-8 2,33-2,-1 0,1 4,-1 0,1 3,0 1,0 1,0 4,-29 18,3 0,39-27,1 2,-1 0,1-1,0 3,-1-1,2 1,-1 1,0 0,1 1,-8 12,11-15,1 2,-1 1,1-1,0 0,1 1,-1 1,1-2,0 0,0 2,0-1,0 1,1-2,0 2,0-1,0 1,0-2,1 2,0-2,0 1,0 1,0-2,1 0,0 1,0 1,0-2,3 8,3 8,-1-1,2 0,0-2,0 0,1 0,22 32,-15-31,0 0,29 24,7 6,-25-20,1-2,38 30,-52-50,0 0,1-2,0 1,-1-5,1 1,28 1,-24-5,-1-1,0-3,1 0,34-16,-45 13,1 1,-1-1,0-2,0 0,-1 0,1 0,-1-2,0-2,-1 2,0-2,9-18,-7 13,-1 0,0-1,0 1,-1-2,0 0,-1-2,0 2,-1-2,0-2,-1 3,0-1,-1-2,-1 0,2-36,-4 45,0 1,0 1,-1-2,0 1,-1-1,1 1,-2 1,1-2,-1 3,0-3,0 2,-1 0,0 1,-1 1,1-2,-11-18,9 14,1 1,-2 0,1 1,-1 0,0 3,-1-3,0 2,0 2,-1-1,1 1,-1 1,-1 1,-19-14,10 8,0 4,-1 0,0 2,-1 0,1 3,-33-1,-10 3,40 1,0 1,0 2,0 4,0-1,0 3,-43 19,59-17,-1-3,1 2,0 1,0-1,1 2,-1 0,1 0,0 2,0 0,1 0,0 0,0 0,0 2,1 0,-7 23,7-12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Future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9/28/2020 10:37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26" Type="http://schemas.openxmlformats.org/officeDocument/2006/relationships/image" Target="../media/image130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14.png"/><Relationship Id="rId42" Type="http://schemas.openxmlformats.org/officeDocument/2006/relationships/image" Target="../media/image160.png"/><Relationship Id="rId47" Type="http://schemas.openxmlformats.org/officeDocument/2006/relationships/customXml" Target="../ink/ink22.xml"/><Relationship Id="rId50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32" Type="http://schemas.openxmlformats.org/officeDocument/2006/relationships/image" Target="../media/image12.png"/><Relationship Id="rId37" Type="http://schemas.openxmlformats.org/officeDocument/2006/relationships/image" Target="../media/image15.png"/><Relationship Id="rId40" Type="http://schemas.openxmlformats.org/officeDocument/2006/relationships/customXml" Target="../ink/ink18.xml"/><Relationship Id="rId45" Type="http://schemas.openxmlformats.org/officeDocument/2006/relationships/customXml" Target="../ink/ink21.xml"/><Relationship Id="rId5" Type="http://schemas.openxmlformats.org/officeDocument/2006/relationships/image" Target="../media/image2.png"/><Relationship Id="rId23" Type="http://schemas.openxmlformats.org/officeDocument/2006/relationships/customXml" Target="../ink/ink9.xml"/><Relationship Id="rId28" Type="http://schemas.openxmlformats.org/officeDocument/2006/relationships/image" Target="../media/image6.png"/><Relationship Id="rId36" Type="http://schemas.openxmlformats.org/officeDocument/2006/relationships/customXml" Target="../ink/ink15.xml"/><Relationship Id="rId49" Type="http://schemas.openxmlformats.org/officeDocument/2006/relationships/customXml" Target="../ink/ink23.xml"/><Relationship Id="rId10" Type="http://schemas.openxmlformats.org/officeDocument/2006/relationships/customXml" Target="../ink/ink4.xml"/><Relationship Id="rId19" Type="http://schemas.openxmlformats.org/officeDocument/2006/relationships/customXml" Target="../ink/ink7.xml"/><Relationship Id="rId31" Type="http://schemas.openxmlformats.org/officeDocument/2006/relationships/customXml" Target="../ink/ink12.xml"/><Relationship Id="rId44" Type="http://schemas.openxmlformats.org/officeDocument/2006/relationships/image" Target="../media/image170.png"/><Relationship Id="rId4" Type="http://schemas.openxmlformats.org/officeDocument/2006/relationships/customXml" Target="../ink/ink1.xml"/><Relationship Id="rId9" Type="http://schemas.openxmlformats.org/officeDocument/2006/relationships/image" Target="../media/image40.png"/><Relationship Id="rId22" Type="http://schemas.openxmlformats.org/officeDocument/2006/relationships/image" Target="../media/image11.png"/><Relationship Id="rId27" Type="http://schemas.openxmlformats.org/officeDocument/2006/relationships/customXml" Target="../ink/ink10.xml"/><Relationship Id="rId30" Type="http://schemas.openxmlformats.org/officeDocument/2006/relationships/image" Target="../media/image7.png"/><Relationship Id="rId35" Type="http://schemas.openxmlformats.org/officeDocument/2006/relationships/customXml" Target="../ink/ink14.xml"/><Relationship Id="rId43" Type="http://schemas.openxmlformats.org/officeDocument/2006/relationships/customXml" Target="../ink/ink20.xml"/><Relationship Id="rId48" Type="http://schemas.openxmlformats.org/officeDocument/2006/relationships/image" Target="../media/image19.png"/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customXml" Target="../ink/ink6.xml"/><Relationship Id="rId33" Type="http://schemas.openxmlformats.org/officeDocument/2006/relationships/customXml" Target="../ink/ink13.xml"/><Relationship Id="rId38" Type="http://schemas.openxmlformats.org/officeDocument/2006/relationships/customXml" Target="../ink/ink16.xml"/><Relationship Id="rId46" Type="http://schemas.openxmlformats.org/officeDocument/2006/relationships/image" Target="../media/image18.png"/><Relationship Id="rId20" Type="http://schemas.openxmlformats.org/officeDocument/2006/relationships/image" Target="../media/image10.png"/><Relationship Id="rId41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8604067" y="2799054"/>
            <a:ext cx="2516778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Azure Security Center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(ASC)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814246" y="2802399"/>
            <a:ext cx="2048707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814246" y="3628073"/>
            <a:ext cx="2583295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3530739" y="3628073"/>
            <a:ext cx="288551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8" y="2799054"/>
            <a:ext cx="251677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5552108" y="2802399"/>
            <a:ext cx="2929157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Cloud App Security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0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3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6657869" y="3628073"/>
            <a:ext cx="288551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098892" y="3429000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Cloud Workload Protection Platform (CWPP)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507930" y="4884739"/>
            <a:ext cx="827" cy="85888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29000"/>
            <a:ext cx="2395764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200"/>
            <a:ext cx="5886994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200"/>
            <a:ext cx="1590349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Azure Security Center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3rd party data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</a:t>
            </a:r>
            <a:r>
              <a:rPr lang="en-US" sz="1100" dirty="0" err="1">
                <a:solidFill>
                  <a:schemeClr val="tx1"/>
                </a:solidFill>
              </a:rPr>
              <a:t>Adavnced</a:t>
            </a:r>
            <a:r>
              <a:rPr lang="en-US" sz="1100" dirty="0">
                <a:solidFill>
                  <a:schemeClr val="tx1"/>
                </a:solidFill>
              </a:rPr>
              <a:t> Threat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064203" cy="532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ATP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Office 365 ATP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*</a:t>
            </a:r>
            <a:r>
              <a:rPr lang="en-US" sz="1100" b="1" i="1" dirty="0" err="1">
                <a:solidFill>
                  <a:schemeClr val="tx1"/>
                </a:solidFill>
              </a:rPr>
              <a:t>Priv</a:t>
            </a:r>
            <a:r>
              <a:rPr lang="en-US" sz="1100" b="1" i="1" dirty="0">
                <a:solidFill>
                  <a:schemeClr val="tx1"/>
                </a:solidFill>
              </a:rPr>
              <a:t> Preview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76655" y="5057822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29000"/>
            <a:ext cx="1037146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480912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2177428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Cisco, </a:t>
            </a:r>
            <a:r>
              <a:rPr lang="en-US" sz="1050" dirty="0" err="1">
                <a:solidFill>
                  <a:schemeClr val="tx1"/>
                </a:solidFill>
              </a:rPr>
              <a:t>PaloAlto</a:t>
            </a:r>
            <a:r>
              <a:rPr lang="en-US" sz="1050" dirty="0">
                <a:solidFill>
                  <a:schemeClr val="tx1"/>
                </a:solidFill>
              </a:rPr>
              <a:t>, Fortinet, Checkpoint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5102503"/>
            <a:ext cx="1064203" cy="685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Symantec, Carbon Black, CrowdStrike,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Cyber Ark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313346" y="3040378"/>
              <a:ext cx="34776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9346" y="2932378"/>
                <a:ext cx="4554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A04313F-A3C0-448C-B36F-C78EA99AF126}"/>
                  </a:ext>
                </a:extLst>
              </p14:cNvPr>
              <p14:cNvContentPartPr/>
              <p14:nvPr/>
            </p14:nvContentPartPr>
            <p14:xfrm>
              <a:off x="1560362" y="4626521"/>
              <a:ext cx="871560" cy="38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A04313F-A3C0-448C-B36F-C78EA99AF1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6362" y="4518431"/>
                <a:ext cx="979200" cy="600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250889" y="5400722"/>
              <a:ext cx="845640" cy="71339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89" y="5292578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2"/>
            <a:ext cx="643813" cy="1080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Teams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4791626" y="166483"/>
              <a:ext cx="597600" cy="27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7626" y="58483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6"/>
              <a:ext cx="368640" cy="723901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1022" y="3556788"/>
                <a:ext cx="476175" cy="93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14849" y="2934287"/>
              <a:ext cx="1302840" cy="32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61209" y="2826647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7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479320" y="2876380"/>
              <a:ext cx="486000" cy="5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5320" y="2768740"/>
                <a:ext cx="593640" cy="267480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5877197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5288" y="4285668"/>
                <a:ext cx="76536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62142" y="5534398"/>
              <a:ext cx="802080" cy="47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8502" y="5426398"/>
                <a:ext cx="909720" cy="69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68809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85263" y="6246151"/>
              <a:ext cx="803880" cy="60845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239" y="613801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5228" y="6280639"/>
              <a:ext cx="832680" cy="394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1588" y="6172639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258A44-885E-4CB0-B637-C6E5B53C3494}"/>
                  </a:ext>
                </a:extLst>
              </p14:cNvPr>
              <p14:cNvContentPartPr/>
              <p14:nvPr/>
            </p14:nvContentPartPr>
            <p14:xfrm>
              <a:off x="1771288" y="4561398"/>
              <a:ext cx="543960" cy="309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258A44-885E-4CB0-B637-C6E5B53C34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17648" y="4453758"/>
                <a:ext cx="651600" cy="52524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7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19517" y="5150239"/>
              <a:ext cx="927251" cy="593383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65523" y="5042220"/>
                <a:ext cx="1034878" cy="80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739128" y="4563918"/>
              <a:ext cx="923760" cy="50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85128" y="4455918"/>
                <a:ext cx="103140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05088" y="5960718"/>
              <a:ext cx="703080" cy="61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51088" y="5852718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Amazon Web Services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66890" y="5960718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Custom Logs _CL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2254E7-887F-4579-85D2-11B5AD46BF55}"/>
                  </a:ext>
                </a:extLst>
              </p14:cNvPr>
              <p14:cNvContentPartPr/>
              <p14:nvPr/>
            </p14:nvContentPartPr>
            <p14:xfrm>
              <a:off x="3024717" y="4554161"/>
              <a:ext cx="889920" cy="362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2254E7-887F-4579-85D2-11B5AD46BF5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71077" y="4446161"/>
                <a:ext cx="997560" cy="5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  <a:endParaRPr lang="en-US" sz="1568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79542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Security Center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Defender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MCAS Security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>
                <a:solidFill>
                  <a:srgbClr val="FF0000"/>
                </a:solidFill>
                <a:latin typeface="Segoe UI"/>
              </a:rPr>
              <a:t>* This list may change without notification.</a:t>
            </a:r>
            <a:endParaRPr lang="en-US" sz="882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0996397" y="1762875"/>
            <a:ext cx="1289971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  <a:endParaRPr lang="en-US" sz="2353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614</Words>
  <Application>Microsoft Office PowerPoint</Application>
  <PresentationFormat>Widescreen</PresentationFormat>
  <Paragraphs>153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12</cp:revision>
  <dcterms:created xsi:type="dcterms:W3CDTF">2020-06-03T21:30:55Z</dcterms:created>
  <dcterms:modified xsi:type="dcterms:W3CDTF">2020-09-28T14:39:54Z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